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61" r:id="rId5"/>
    <p:sldId id="262" r:id="rId6"/>
    <p:sldId id="263" r:id="rId7"/>
    <p:sldId id="258" r:id="rId8"/>
    <p:sldId id="270" r:id="rId9"/>
    <p:sldId id="260" r:id="rId10"/>
    <p:sldId id="266" r:id="rId11"/>
    <p:sldId id="264" r:id="rId12"/>
    <p:sldId id="271" r:id="rId13"/>
    <p:sldId id="272" r:id="rId14"/>
    <p:sldId id="269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7A0BF5-8DEC-4588-99B7-CCEB237397BB}" v="5" dt="2019-04-26T01:31:25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hyperlink" Target="http://www.orbusministries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rbusministries.org/uploads/3/8/9/7/38973909/img-3891_1_orig.jpg" TargetMode="External"/><Relationship Id="rId3" Type="http://schemas.openxmlformats.org/officeDocument/2006/relationships/image" Target="../media/image51.jpg"/><Relationship Id="rId7" Type="http://schemas.openxmlformats.org/officeDocument/2006/relationships/image" Target="../media/image54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orbusministries.org/uploads/3/8/9/7/38973909/5-img-3897_orig.jpg" TargetMode="External"/><Relationship Id="rId11" Type="http://schemas.openxmlformats.org/officeDocument/2006/relationships/image" Target="../media/image56.jpeg"/><Relationship Id="rId5" Type="http://schemas.openxmlformats.org/officeDocument/2006/relationships/image" Target="../media/image53.jpg"/><Relationship Id="rId10" Type="http://schemas.openxmlformats.org/officeDocument/2006/relationships/hyperlink" Target="http://www.orbusministries.org/uploads/3/8/9/7/38973909/19-img-6916_orig.jpg" TargetMode="External"/><Relationship Id="rId4" Type="http://schemas.openxmlformats.org/officeDocument/2006/relationships/image" Target="../media/image52.jp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rbusministries.org/uploads/3/8/9/7/38973909/6-img-9497_orig.jpg" TargetMode="External"/><Relationship Id="rId13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12" Type="http://schemas.openxmlformats.org/officeDocument/2006/relationships/hyperlink" Target="http://www.orbusministries.org/uploads/3/8/9/7/38973909/10-img-3450_orig.jpg" TargetMode="External"/><Relationship Id="rId2" Type="http://schemas.openxmlformats.org/officeDocument/2006/relationships/hyperlink" Target="http://www.orbusministries.org/uploads/3/8/9/7/38973909/08-img-7603_orig.jpg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orbusministries.org/uploads/3/8/9/7/38973909/18-img-8917_orig.jpg" TargetMode="External"/><Relationship Id="rId11" Type="http://schemas.openxmlformats.org/officeDocument/2006/relationships/image" Target="../media/image61.jpeg"/><Relationship Id="rId5" Type="http://schemas.openxmlformats.org/officeDocument/2006/relationships/image" Target="../media/image58.jpeg"/><Relationship Id="rId10" Type="http://schemas.openxmlformats.org/officeDocument/2006/relationships/hyperlink" Target="http://www.orbusministries.org/uploads/3/8/9/7/38973909/12-img-2669_orig.jpg" TargetMode="External"/><Relationship Id="rId4" Type="http://schemas.openxmlformats.org/officeDocument/2006/relationships/hyperlink" Target="http://www.orbusministries.org/uploads/3/8/9/7/38973909/12-img-8005_1_orig.jpg" TargetMode="External"/><Relationship Id="rId9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busministries.org/uploads/3/8/9/7/38973909/1-img-7917_orig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rbusministries.org/uploads/3/8/9/7/38973909/2-img-4702-orig_orig.jpg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12" Type="http://schemas.openxmlformats.org/officeDocument/2006/relationships/image" Target="../media/image36.jpeg"/><Relationship Id="rId2" Type="http://schemas.openxmlformats.org/officeDocument/2006/relationships/hyperlink" Target="http://www.orbusministries.org/uploads/3/8/9/7/38973909/01-img-0093-orig_orig.jpg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orbusministries.org/uploads/3/8/9/7/38973909/02-img-0094-orig_orig.jpg" TargetMode="External"/><Relationship Id="rId11" Type="http://schemas.openxmlformats.org/officeDocument/2006/relationships/image" Target="../media/image35.jpeg"/><Relationship Id="rId5" Type="http://schemas.openxmlformats.org/officeDocument/2006/relationships/image" Target="../media/image32.jpeg"/><Relationship Id="rId10" Type="http://schemas.openxmlformats.org/officeDocument/2006/relationships/hyperlink" Target="http://www.orbusministries.org/uploads/3/8/9/7/38973909/3-img-7582_orig.jpg" TargetMode="External"/><Relationship Id="rId4" Type="http://schemas.openxmlformats.org/officeDocument/2006/relationships/hyperlink" Target="http://www.orbusministries.org/uploads/3/8/9/7/38973909/1-4-img-0434_orig.jpg" TargetMode="External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rbusministries.org/uploads/3/8/9/7/38973909/6-img-7729_orig.jpg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hyperlink" Target="http://www.orbusministries.org/uploads/3/8/9/7/38973909/2-img-6905_orig.jpg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orbusministries.org/uploads/3/8/9/7/38973909/5-img-7714_orig.jpg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0" Type="http://schemas.openxmlformats.org/officeDocument/2006/relationships/hyperlink" Target="http://www.orbusministries.org/uploads/3/8/9/7/38973909/7-img-7686_orig.jpg" TargetMode="External"/><Relationship Id="rId4" Type="http://schemas.openxmlformats.org/officeDocument/2006/relationships/hyperlink" Target="http://www.orbusministries.org/uploads/3/8/9/7/38973909/03-img-0095-orig_orig.jpg" TargetMode="External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9C2BBD-AAF7-4C85-9BE4-E4C2F5235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EF8B78-E487-4E1A-8945-35B4041B0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B4F0B3-5A15-4AAD-B054-8BA920987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43FE3-BC3A-4163-B2D9-721AA0F6F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88AAD42-9F71-4F14-AE1E-C05DCFC60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B97BC-612C-40B7-AA66-D9672C77C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063262"/>
            <a:ext cx="3739278" cy="266113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AU" dirty="0">
                <a:solidFill>
                  <a:srgbClr val="FFFFFF"/>
                </a:solidFill>
              </a:rPr>
              <a:t>Orbus Ministries Australia Inc.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EBB85-5246-404A-BB81-8C3ECEDFB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471" y="5101298"/>
            <a:ext cx="4638306" cy="1116622"/>
          </a:xfrm>
        </p:spPr>
        <p:txBody>
          <a:bodyPr>
            <a:normAutofit fontScale="92500"/>
          </a:bodyPr>
          <a:lstStyle/>
          <a:p>
            <a:pPr algn="ctr"/>
            <a:endParaRPr lang="en-AU" sz="3200" dirty="0">
              <a:solidFill>
                <a:srgbClr val="FFFFFF"/>
              </a:solidFill>
              <a:hlinkClick r:id="rId4"/>
            </a:endParaRPr>
          </a:p>
          <a:p>
            <a:pPr algn="ctr"/>
            <a:r>
              <a:rPr lang="en-AU" sz="3200" dirty="0">
                <a:solidFill>
                  <a:srgbClr val="FFFFFF"/>
                </a:solidFill>
                <a:hlinkClick r:id="rId4"/>
              </a:rPr>
              <a:t>www.OrbusMinistries.org</a:t>
            </a:r>
            <a:r>
              <a:rPr lang="en-AU" sz="3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B962C9-BE53-4915-9C0C-B53DCD378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7C730-E86B-42F4-BA1A-52B834BD6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857" y="955591"/>
            <a:ext cx="5413724" cy="494002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30307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91C5-2D2D-4014-A838-EC6B2ABD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Boarding for secondary</a:t>
            </a:r>
            <a:br>
              <a:rPr lang="en-AU" dirty="0"/>
            </a:br>
            <a:r>
              <a:rPr lang="en-AU" sz="2400" dirty="0"/>
              <a:t>Started 25</a:t>
            </a:r>
            <a:r>
              <a:rPr lang="en-AU" sz="2400" baseline="30000" dirty="0"/>
              <a:t>th</a:t>
            </a:r>
            <a:r>
              <a:rPr lang="en-AU" sz="2400" dirty="0"/>
              <a:t> Sept 2017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143B7-E31C-480D-AC60-E670E81ED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4D776-DFA9-47A3-9978-B80526E9AB4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49236" y="3717197"/>
            <a:ext cx="2180787" cy="2218989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B2FC8-3E69-4DC6-8EAE-CDDCE26C5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47065A-F9C1-4C0E-AEF3-97D382ECCD48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74F1A3-4630-4FCA-BF9E-D24EA7A326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812D10-46B6-4110-B73F-8C722250F35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0428355" y="3735533"/>
            <a:ext cx="3070025" cy="2913513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5122" name="Picture 2" descr="http://www.orbusministries.org/uploads/3/8/9/7/38973909/10-img-7789_1_orig.jpg">
            <a:extLst>
              <a:ext uri="{FF2B5EF4-FFF2-40B4-BE49-F238E27FC236}">
                <a16:creationId xmlns:a16="http://schemas.microsoft.com/office/drawing/2014/main" id="{6603EF1C-B13E-4240-8850-FE26F0673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64" y="2026971"/>
            <a:ext cx="4900275" cy="32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orbusministries.org/uploads/3/8/9/7/38973909/13-img-7448_1_orig.jpg">
            <a:extLst>
              <a:ext uri="{FF2B5EF4-FFF2-40B4-BE49-F238E27FC236}">
                <a16:creationId xmlns:a16="http://schemas.microsoft.com/office/drawing/2014/main" id="{DBAA025C-11BC-4BA1-BE6A-2CE315AC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9" y="3253935"/>
            <a:ext cx="2339128" cy="35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orbusministries.org/uploads/3/8/9/7/38973909/14-img-7459_orig.jpg">
            <a:extLst>
              <a:ext uri="{FF2B5EF4-FFF2-40B4-BE49-F238E27FC236}">
                <a16:creationId xmlns:a16="http://schemas.microsoft.com/office/drawing/2014/main" id="{A3F7FDB5-3F14-49A5-BB7F-F735899C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753" y="3402868"/>
            <a:ext cx="4366857" cy="29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chair, floor, furniture, ground&#10;&#10;Description generated with very high confidence">
            <a:extLst>
              <a:ext uri="{FF2B5EF4-FFF2-40B4-BE49-F238E27FC236}">
                <a16:creationId xmlns:a16="http://schemas.microsoft.com/office/drawing/2014/main" id="{0A46EDB4-2FE4-401D-ADA0-6385F1085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90" y="2088445"/>
            <a:ext cx="2413265" cy="1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03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78AB8-62AA-403E-8B05-90D2B28F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36" y="753228"/>
            <a:ext cx="10092846" cy="1080938"/>
          </a:xfrm>
        </p:spPr>
        <p:txBody>
          <a:bodyPr/>
          <a:lstStyle/>
          <a:p>
            <a:r>
              <a:rPr lang="en-AU" dirty="0"/>
              <a:t>Two new classroom buildings 2017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CCAC6-D16D-411A-8B15-2169557E8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14CD7-D308-49C5-8471-14BB7A73E78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8A86C-2021-4B3E-B60A-AAC0010E4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ACA1F3-B2B6-4475-8BFC-832F766DF98B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52DE3B-3BB4-40F0-9C07-D49EF45F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0031D8-712B-4B1E-9165-F8817E053881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" name="Picture 8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9A4CBB2F-1054-421E-B94C-F5CD766D6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02" y="3341137"/>
            <a:ext cx="4863824" cy="3245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64DDD5-ED3D-471B-8E4D-01D9F2FFA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884" y="201067"/>
            <a:ext cx="3810000" cy="2609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C6E0B1-38C1-46E4-8D37-B8D1A8212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884" y="2383614"/>
            <a:ext cx="4583012" cy="3057728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311A356F-FE0B-498A-AA6B-8DAFC582C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4" y="1586866"/>
            <a:ext cx="3810000" cy="2543175"/>
          </a:xfrm>
          <a:prstGeom prst="rect">
            <a:avLst/>
          </a:prstGeom>
        </p:spPr>
      </p:pic>
      <p:pic>
        <p:nvPicPr>
          <p:cNvPr id="13" name="Picture 12" descr="http://www.orbusministries.org/uploads/3/8/9/7/38973909/5-img-3897.jpg">
            <a:hlinkClick r:id="rId6"/>
            <a:extLst>
              <a:ext uri="{FF2B5EF4-FFF2-40B4-BE49-F238E27FC236}">
                <a16:creationId xmlns:a16="http://schemas.microsoft.com/office/drawing/2014/main" id="{39A85E93-ACFB-4C87-8230-36513F55154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24" y="1567992"/>
            <a:ext cx="38100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://www.orbusministries.org/uploads/3/8/9/7/38973909/img-3891_1.jpg">
            <a:hlinkClick r:id="rId8"/>
            <a:extLst>
              <a:ext uri="{FF2B5EF4-FFF2-40B4-BE49-F238E27FC236}">
                <a16:creationId xmlns:a16="http://schemas.microsoft.com/office/drawing/2014/main" id="{3F8DAC6A-0C27-4769-BB6B-192A53255623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47" y="1531280"/>
            <a:ext cx="38100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www.orbusministries.org/uploads/3/8/9/7/38973909/19-img-6916.jpg">
            <a:hlinkClick r:id="rId10"/>
            <a:extLst>
              <a:ext uri="{FF2B5EF4-FFF2-40B4-BE49-F238E27FC236}">
                <a16:creationId xmlns:a16="http://schemas.microsoft.com/office/drawing/2014/main" id="{91CB932A-0145-4F5D-806F-80BF0F7D2229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11180"/>
            <a:ext cx="3810000" cy="253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151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F3B3-A101-4DEC-A0FF-5688EA011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EE567-DFCF-4F54-A194-62DCE7521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031F1-3862-4F23-952F-9448AFD00BD6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B4B4E-E782-4017-B34F-E2B05016C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03B130-B7F4-466E-A4BB-62A2D75E2BE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2559BE-67C4-4F4A-922F-98E3732100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5313CE-1A58-4AB0-84FC-052835DF4B99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" name="Picture 8" descr="http://www.orbusministries.org/uploads/3/8/9/7/38973909/08-img-7603.jpg">
            <a:hlinkClick r:id="rId2"/>
            <a:extLst>
              <a:ext uri="{FF2B5EF4-FFF2-40B4-BE49-F238E27FC236}">
                <a16:creationId xmlns:a16="http://schemas.microsoft.com/office/drawing/2014/main" id="{46BA831C-90BD-4885-9E7D-80F206D83E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5" y="3561597"/>
            <a:ext cx="38100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://www.orbusministries.org/uploads/3/8/9/7/38973909/12-img-8005_1.jpg">
            <a:hlinkClick r:id="rId4"/>
            <a:extLst>
              <a:ext uri="{FF2B5EF4-FFF2-40B4-BE49-F238E27FC236}">
                <a16:creationId xmlns:a16="http://schemas.microsoft.com/office/drawing/2014/main" id="{16D4E7CA-2609-4B22-A63A-1546D00220B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5" y="369960"/>
            <a:ext cx="38100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://www.orbusministries.org/uploads/3/8/9/7/38973909/18-img-8917.jpg">
            <a:hlinkClick r:id="rId6"/>
            <a:extLst>
              <a:ext uri="{FF2B5EF4-FFF2-40B4-BE49-F238E27FC236}">
                <a16:creationId xmlns:a16="http://schemas.microsoft.com/office/drawing/2014/main" id="{A2D49D63-7E42-458E-B098-E5739577C3C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23" y="112217"/>
            <a:ext cx="2493447" cy="3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://www.orbusministries.org/uploads/3/8/9/7/38973909/6-img-9497.jpg">
            <a:hlinkClick r:id="rId8"/>
            <a:extLst>
              <a:ext uri="{FF2B5EF4-FFF2-40B4-BE49-F238E27FC236}">
                <a16:creationId xmlns:a16="http://schemas.microsoft.com/office/drawing/2014/main" id="{1DFB68AD-FE22-4817-B12F-C3E8859C6228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0" y="60112"/>
            <a:ext cx="3999187" cy="564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www.orbusministries.org/uploads/3/8/9/7/38973909/12-img-2669.jpg">
            <a:hlinkClick r:id="rId10"/>
            <a:extLst>
              <a:ext uri="{FF2B5EF4-FFF2-40B4-BE49-F238E27FC236}">
                <a16:creationId xmlns:a16="http://schemas.microsoft.com/office/drawing/2014/main" id="{8D76000E-A2D4-46B7-A68D-D7ACCE7CCEF4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56" y="4094424"/>
            <a:ext cx="38100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://www.orbusministries.org/uploads/3/8/9/7/38973909/10-img-3450.jpg">
            <a:hlinkClick r:id="rId12"/>
            <a:extLst>
              <a:ext uri="{FF2B5EF4-FFF2-40B4-BE49-F238E27FC236}">
                <a16:creationId xmlns:a16="http://schemas.microsoft.com/office/drawing/2014/main" id="{7E04B232-B741-4C21-998F-EF032425044E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786" y="3731141"/>
            <a:ext cx="3810000" cy="2543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14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BD6-CBA2-45A9-A9A9-EF785D7C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25C9C-65E4-4660-BE4F-F339CA585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EC1C4-F899-4EA2-A819-939447FE0D5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-4774829" y="-674227"/>
            <a:ext cx="4947837" cy="4629109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2706A-E44E-4B18-A1C2-87B052A6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2F8D8E-F634-4B80-95B9-A03F6F6ABA0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0D5AF9-A447-4427-BECD-F31841AD7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65250" y="-520482"/>
            <a:ext cx="1570548" cy="24486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4AA473-1813-4577-9A46-B05C8EE6AB0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0749119" y="4870711"/>
            <a:ext cx="650971" cy="312841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20" name="Picture 19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811974CE-6C85-462B-A2C5-C90EACFA9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417" y="1808367"/>
            <a:ext cx="6392229" cy="4178920"/>
          </a:xfrm>
          <a:prstGeom prst="rect">
            <a:avLst/>
          </a:prstGeom>
        </p:spPr>
      </p:pic>
      <p:pic>
        <p:nvPicPr>
          <p:cNvPr id="3078" name="Picture 6" descr="http://www.orbusministries.org/uploads/3/8/9/7/38973909/20171105-100428_orig.jpg">
            <a:extLst>
              <a:ext uri="{FF2B5EF4-FFF2-40B4-BE49-F238E27FC236}">
                <a16:creationId xmlns:a16="http://schemas.microsoft.com/office/drawing/2014/main" id="{B6764634-9D23-419D-A40E-96275E1F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" y="477027"/>
            <a:ext cx="7620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orbusministries.org/uploads/3/8/9/7/38973909/img-5530_orig.jpg">
            <a:extLst>
              <a:ext uri="{FF2B5EF4-FFF2-40B4-BE49-F238E27FC236}">
                <a16:creationId xmlns:a16="http://schemas.microsoft.com/office/drawing/2014/main" id="{36BFFBAE-3268-4A62-BAE2-E35368875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0" y="4890539"/>
            <a:ext cx="76200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orbusministries.org/uploads/3/8/9/7/38973909/img-7954_orig.jpg">
            <a:extLst>
              <a:ext uri="{FF2B5EF4-FFF2-40B4-BE49-F238E27FC236}">
                <a16:creationId xmlns:a16="http://schemas.microsoft.com/office/drawing/2014/main" id="{DCC8E548-7366-4956-9B35-C0B77F0BC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470" y="80371"/>
            <a:ext cx="3979607" cy="29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orbusministries.org/uploads/3/8/9/7/38973909/img-9301_orig.jpg">
            <a:extLst>
              <a:ext uri="{FF2B5EF4-FFF2-40B4-BE49-F238E27FC236}">
                <a16:creationId xmlns:a16="http://schemas.microsoft.com/office/drawing/2014/main" id="{020BCB54-8366-4AD1-84F4-A68056B2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" y="2342779"/>
            <a:ext cx="3738162" cy="252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orbusministries.org/uploads/3/8/9/7/38973909/21-img-3654_orig.jpg">
            <a:extLst>
              <a:ext uri="{FF2B5EF4-FFF2-40B4-BE49-F238E27FC236}">
                <a16:creationId xmlns:a16="http://schemas.microsoft.com/office/drawing/2014/main" id="{3964F7E8-51BD-4F90-874D-F3140B51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877" y="4564710"/>
            <a:ext cx="3290516" cy="219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786901-6A69-4AA6-9B8E-588272A4D571}"/>
              </a:ext>
            </a:extLst>
          </p:cNvPr>
          <p:cNvSpPr txBox="1"/>
          <p:nvPr/>
        </p:nvSpPr>
        <p:spPr>
          <a:xfrm>
            <a:off x="10294182" y="3103737"/>
            <a:ext cx="1894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</a:t>
            </a:r>
            <a:r>
              <a:rPr lang="en-AU" baseline="30000" dirty="0"/>
              <a:t>st</a:t>
            </a:r>
            <a:r>
              <a:rPr lang="en-AU" dirty="0"/>
              <a:t> Secondary building completed. Opened 13</a:t>
            </a:r>
            <a:r>
              <a:rPr lang="en-AU" baseline="30000" dirty="0"/>
              <a:t>th</a:t>
            </a:r>
            <a:r>
              <a:rPr lang="en-AU" dirty="0"/>
              <a:t>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3410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707E-88D3-44F7-A04A-B61401A3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" y="753228"/>
            <a:ext cx="10210292" cy="1080938"/>
          </a:xfrm>
        </p:spPr>
        <p:txBody>
          <a:bodyPr/>
          <a:lstStyle/>
          <a:p>
            <a:r>
              <a:rPr lang="en-AU" dirty="0"/>
              <a:t>Orbus CCAP Mission Secondary School</a:t>
            </a:r>
            <a:br>
              <a:rPr lang="en-AU" dirty="0"/>
            </a:br>
            <a:r>
              <a:rPr lang="en-AU" sz="1600" dirty="0"/>
              <a:t>Opened ceremony 13</a:t>
            </a:r>
            <a:r>
              <a:rPr lang="en-AU" sz="1600" baseline="30000" dirty="0"/>
              <a:t>th</a:t>
            </a:r>
            <a:r>
              <a:rPr lang="en-AU" sz="1600" dirty="0"/>
              <a:t> September 2017. 1</a:t>
            </a:r>
            <a:r>
              <a:rPr lang="en-AU" sz="1600" baseline="30000" dirty="0"/>
              <a:t>st</a:t>
            </a:r>
            <a:r>
              <a:rPr lang="en-AU" sz="1600" dirty="0"/>
              <a:t> class started 25</a:t>
            </a:r>
            <a:r>
              <a:rPr lang="en-AU" sz="1600" baseline="30000" dirty="0"/>
              <a:t>th</a:t>
            </a:r>
            <a:r>
              <a:rPr lang="en-AU" sz="1600" dirty="0"/>
              <a:t> September 2017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45A29-A931-409F-B594-F8C4385AE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0A4A4-59AB-462B-B934-34A6A2EB1AE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76B95-0853-4F31-B898-C82C34D788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DC249E-2C79-46C7-B13A-4E5AC21D5B12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D67962-4A87-468B-AA82-D03C4DEB1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C99683-35C3-4D9D-8C30-8B05CF06725F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1" name="Picture 10" descr="C:\Users\craig\AppData\Local\Microsoft\Windows\INetCache\Content.Word\10-IMG_3940.jpg">
            <a:extLst>
              <a:ext uri="{FF2B5EF4-FFF2-40B4-BE49-F238E27FC236}">
                <a16:creationId xmlns:a16="http://schemas.microsoft.com/office/drawing/2014/main" id="{855D483F-6D90-4E79-A0FA-F4B3F88513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542" y="169788"/>
            <a:ext cx="2837962" cy="447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craig\AppData\Local\Microsoft\Windows\INetCache\Content.Word\20-IMG_4007.jpg">
            <a:extLst>
              <a:ext uri="{FF2B5EF4-FFF2-40B4-BE49-F238E27FC236}">
                <a16:creationId xmlns:a16="http://schemas.microsoft.com/office/drawing/2014/main" id="{78B8665F-3AA9-41AD-9402-66E998DF36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42039"/>
            <a:ext cx="3629315" cy="252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37CCB03B-1DDB-4F2B-8CFF-07AAB53C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8801"/>
            <a:ext cx="5856890" cy="40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58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C10A-7F67-4E24-AD8A-8F26C3D7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B203A-CEC9-4E83-9FEE-333F52952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97D5F-0773-44BA-80C3-9FDE5E899E82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EEF7A-1C4A-4DB3-8BF6-6534650D4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BFFC6E-BD22-483D-92C3-4C84DAA4D115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FC2346-10C8-419E-ADFA-7E7FE1C3B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B4F5EE-7761-494C-B0DF-99AA15218F0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9828366" y="4813897"/>
            <a:ext cx="2071493" cy="1718852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10" name="Picture 9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7A863578-6D86-415A-AB15-9CC3F705E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4" y="2729083"/>
            <a:ext cx="5881116" cy="3920744"/>
          </a:xfrm>
          <a:prstGeom prst="rect">
            <a:avLst/>
          </a:prstGeom>
        </p:spPr>
      </p:pic>
      <p:pic>
        <p:nvPicPr>
          <p:cNvPr id="12" name="Picture 2" descr="http://www.orbusministries.org/uploads/3/8/9/7/38973909/02-img-7723_orig.jpg">
            <a:extLst>
              <a:ext uri="{FF2B5EF4-FFF2-40B4-BE49-F238E27FC236}">
                <a16:creationId xmlns:a16="http://schemas.microsoft.com/office/drawing/2014/main" id="{5F91D1CA-B82D-462F-80FB-429345689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02" y="33081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orbusministries.org/uploads/3/8/9/7/38973909/05-img-7736_orig.jpg">
            <a:extLst>
              <a:ext uri="{FF2B5EF4-FFF2-40B4-BE49-F238E27FC236}">
                <a16:creationId xmlns:a16="http://schemas.microsoft.com/office/drawing/2014/main" id="{AD0439C2-C532-4882-A130-C66FD907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94" y="349865"/>
            <a:ext cx="4902708" cy="33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orbusministries.org/uploads/3/8/9/7/38973909/img-5528_orig.jpg">
            <a:extLst>
              <a:ext uri="{FF2B5EF4-FFF2-40B4-BE49-F238E27FC236}">
                <a16:creationId xmlns:a16="http://schemas.microsoft.com/office/drawing/2014/main" id="{3FB3CD92-3A00-4627-B772-E187D74A8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08" y="3476871"/>
            <a:ext cx="4589670" cy="32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9A359C-1651-4C49-A4A8-4499B752BABB}"/>
              </a:ext>
            </a:extLst>
          </p:cNvPr>
          <p:cNvSpPr txBox="1"/>
          <p:nvPr/>
        </p:nvSpPr>
        <p:spPr>
          <a:xfrm>
            <a:off x="5310231" y="125835"/>
            <a:ext cx="562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Form 1 class started 25</a:t>
            </a:r>
            <a:r>
              <a:rPr lang="en-AU" baseline="30000" dirty="0"/>
              <a:t>th</a:t>
            </a:r>
            <a:r>
              <a:rPr lang="en-AU" dirty="0"/>
              <a:t> September 2017. </a:t>
            </a:r>
          </a:p>
          <a:p>
            <a:r>
              <a:rPr lang="en-AU" dirty="0"/>
              <a:t>1</a:t>
            </a:r>
            <a:r>
              <a:rPr lang="en-AU" baseline="30000" dirty="0"/>
              <a:t>st</a:t>
            </a:r>
            <a:r>
              <a:rPr lang="en-AU" dirty="0"/>
              <a:t> class of the Orbus Mission Secondary School.</a:t>
            </a:r>
          </a:p>
        </p:txBody>
      </p:sp>
    </p:spTree>
    <p:extLst>
      <p:ext uri="{BB962C8B-B14F-4D97-AF65-F5344CB8AC3E}">
        <p14:creationId xmlns:p14="http://schemas.microsoft.com/office/powerpoint/2010/main" val="231297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F1459-016B-4970-8254-9815C60A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8D697-3377-4C75-A946-3C4EB3250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E7727-5AC2-4E80-A2D5-CF7EE4884838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6372A-C749-4330-9FC2-8373FD9C5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66F5BB-0AB6-41F5-BC5B-50E64E04DEE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3FCA62-6AA2-4060-BF3B-34648F861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154564-0C73-4792-B579-1FB95F25700E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" name="Picture 9" descr="A picture containing photo, indoor, furniture, many&#10;&#10;Description generated with very high confidence">
            <a:extLst>
              <a:ext uri="{FF2B5EF4-FFF2-40B4-BE49-F238E27FC236}">
                <a16:creationId xmlns:a16="http://schemas.microsoft.com/office/drawing/2014/main" id="{165150F0-6CEB-463C-890B-8BB5F509C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850" y="68581"/>
            <a:ext cx="6216709" cy="6720840"/>
          </a:xfrm>
          <a:prstGeom prst="rect">
            <a:avLst/>
          </a:prstGeom>
        </p:spPr>
      </p:pic>
      <p:pic>
        <p:nvPicPr>
          <p:cNvPr id="12" name="Picture 11" descr="A store inside of a building&#10;&#10;Description generated with very high confidence">
            <a:extLst>
              <a:ext uri="{FF2B5EF4-FFF2-40B4-BE49-F238E27FC236}">
                <a16:creationId xmlns:a16="http://schemas.microsoft.com/office/drawing/2014/main" id="{3ABFDF08-3210-41BC-AE4C-B7F53B0C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68580"/>
            <a:ext cx="579241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39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9D5B1-A10C-43D1-8B39-BFCAC4E6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</a:t>
            </a:r>
            <a:br>
              <a:rPr lang="en-AU" dirty="0"/>
            </a:br>
            <a:r>
              <a:rPr lang="en-AU" dirty="0" err="1"/>
              <a:t>Zikomo</a:t>
            </a:r>
            <a:r>
              <a:rPr lang="en-AU" dirty="0"/>
              <a:t> </a:t>
            </a:r>
            <a:r>
              <a:rPr lang="en-AU" dirty="0" err="1"/>
              <a:t>Kwambiri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5528A-484B-4C22-86DD-61E999AE3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B16BE-DB83-403A-8F64-949E9CE0665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9A1BB-CD78-4AD9-B28A-1F44B0F78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6A4424-7BF7-4A7A-B42E-3C0EAE7A64E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26D0D2-F9A3-4A6C-B0EF-FB617382F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3CAA2C-3072-4776-8B68-8D44208F658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146" name="Picture 2" descr="http://www.orbusministries.org/uploads/3/8/9/7/38973909/img-2065_orig.jpg">
            <a:extLst>
              <a:ext uri="{FF2B5EF4-FFF2-40B4-BE49-F238E27FC236}">
                <a16:creationId xmlns:a16="http://schemas.microsoft.com/office/drawing/2014/main" id="{21C89153-A3F0-45B2-B9A6-02E14830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" y="2040648"/>
            <a:ext cx="4520184" cy="279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760ECCFE-B953-4277-B3F0-CFE56D69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491" y="135370"/>
            <a:ext cx="6142765" cy="3851225"/>
          </a:xfrm>
          <a:prstGeom prst="rect">
            <a:avLst/>
          </a:prstGeom>
        </p:spPr>
      </p:pic>
      <p:pic>
        <p:nvPicPr>
          <p:cNvPr id="12" name="Picture 11" descr="C:\Users\craig\AppData\Local\Microsoft\Windows\INetCache\Content.Word\11-img-5511_orig.jpg">
            <a:extLst>
              <a:ext uri="{FF2B5EF4-FFF2-40B4-BE49-F238E27FC236}">
                <a16:creationId xmlns:a16="http://schemas.microsoft.com/office/drawing/2014/main" id="{D969C365-5C37-4DEA-9023-FBFA9D02A6F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217" y="3719107"/>
            <a:ext cx="4657725" cy="310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craig\AppData\Local\Microsoft\Windows\INetCache\Content.Word\10-img-0349_orig.jpg">
            <a:extLst>
              <a:ext uri="{FF2B5EF4-FFF2-40B4-BE49-F238E27FC236}">
                <a16:creationId xmlns:a16="http://schemas.microsoft.com/office/drawing/2014/main" id="{EF828044-DBCD-4EBF-9C45-44EB0211AC3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964" y="4193077"/>
            <a:ext cx="3569881" cy="2557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42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A6FF-0579-47C7-A323-B49E69211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Orbus Mission Primary School </a:t>
            </a:r>
            <a:br>
              <a:rPr lang="en-AU" dirty="0"/>
            </a:br>
            <a:r>
              <a:rPr lang="en-AU" sz="2000" dirty="0"/>
              <a:t>Daniel Village, </a:t>
            </a:r>
            <a:r>
              <a:rPr lang="en-AU" sz="2000" dirty="0" err="1"/>
              <a:t>Ngumbe</a:t>
            </a:r>
            <a:r>
              <a:rPr lang="en-AU" sz="2000" dirty="0"/>
              <a:t>, Malawi</a:t>
            </a:r>
          </a:p>
        </p:txBody>
      </p:sp>
      <p:pic>
        <p:nvPicPr>
          <p:cNvPr id="5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7D88BF91-F2B9-41FA-9DFB-077FBA801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52" y="2037889"/>
            <a:ext cx="5316376" cy="3548681"/>
          </a:xfrm>
          <a:prstGeom prst="rect">
            <a:avLst/>
          </a:prstGeom>
        </p:spPr>
      </p:pic>
      <p:pic>
        <p:nvPicPr>
          <p:cNvPr id="7" name="Content Placeholder 3" descr="http://www.orbusministries.org/uploads/3/8/9/7/38973909/1-img-7917.jpg">
            <a:hlinkClick r:id="rId3"/>
            <a:extLst>
              <a:ext uri="{FF2B5EF4-FFF2-40B4-BE49-F238E27FC236}">
                <a16:creationId xmlns:a16="http://schemas.microsoft.com/office/drawing/2014/main" id="{D30A92C7-CDC3-4DCE-9C03-95E069B6E8A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47" y="2037889"/>
            <a:ext cx="381000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building, outdoor, sky, ground&#10;&#10;Description generated with very high confidence">
            <a:extLst>
              <a:ext uri="{FF2B5EF4-FFF2-40B4-BE49-F238E27FC236}">
                <a16:creationId xmlns:a16="http://schemas.microsoft.com/office/drawing/2014/main" id="{5586F9FA-6114-443D-999C-015F14FF6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762" y="4100847"/>
            <a:ext cx="3810000" cy="2543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F33416-C649-4033-B72F-DD4BF46AE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480" y="4530738"/>
            <a:ext cx="3394283" cy="2265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D40AE0-94F8-45DD-B52F-69C67BD31B6B}"/>
              </a:ext>
            </a:extLst>
          </p:cNvPr>
          <p:cNvSpPr txBox="1"/>
          <p:nvPr/>
        </p:nvSpPr>
        <p:spPr>
          <a:xfrm>
            <a:off x="0" y="5503178"/>
            <a:ext cx="6096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By end of 2017: Both primary and secondary 400+ students; 21 teachers and staff; Approx. A$33,000 contribution 2017/18 for wages from Orbus Ministries Australia </a:t>
            </a:r>
            <a:r>
              <a:rPr lang="en-AU" sz="1400" dirty="0"/>
              <a:t>(+ approx. A$80,000 building and resources contribution 2017).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9CD52F-2D8C-41EC-98AF-B628476860ED}"/>
              </a:ext>
            </a:extLst>
          </p:cNvPr>
          <p:cNvSpPr txBox="1"/>
          <p:nvPr/>
        </p:nvSpPr>
        <p:spPr>
          <a:xfrm>
            <a:off x="3431097" y="117446"/>
            <a:ext cx="460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2017 Review</a:t>
            </a:r>
          </a:p>
        </p:txBody>
      </p:sp>
    </p:spTree>
    <p:extLst>
      <p:ext uri="{BB962C8B-B14F-4D97-AF65-F5344CB8AC3E}">
        <p14:creationId xmlns:p14="http://schemas.microsoft.com/office/powerpoint/2010/main" val="173763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E5F5-B798-4A2F-A8BC-DA61E5B7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PYV Mission Team Visit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3B30B6-2F22-408D-AB3C-E1E2FD588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432" y="1630198"/>
            <a:ext cx="3626219" cy="2419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B8374B-D080-4F01-AECE-661E7985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401" y="252328"/>
            <a:ext cx="4041648" cy="2696537"/>
          </a:xfrm>
          <a:prstGeom prst="rect">
            <a:avLst/>
          </a:prstGeom>
        </p:spPr>
      </p:pic>
      <p:pic>
        <p:nvPicPr>
          <p:cNvPr id="8194" name="Picture 2" descr="http://www.orbusministries.org/uploads/3/8/9/7/38973909/22-img-0387_orig.jpg">
            <a:extLst>
              <a:ext uri="{FF2B5EF4-FFF2-40B4-BE49-F238E27FC236}">
                <a16:creationId xmlns:a16="http://schemas.microsoft.com/office/drawing/2014/main" id="{F2AA4469-4718-4BB5-8DC4-C164238B8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01" y="3876091"/>
            <a:ext cx="4187101" cy="291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orbusministries.org/uploads/3/8/9/7/38973909/5-img-0627_orig.jpg">
            <a:extLst>
              <a:ext uri="{FF2B5EF4-FFF2-40B4-BE49-F238E27FC236}">
                <a16:creationId xmlns:a16="http://schemas.microsoft.com/office/drawing/2014/main" id="{F796F34B-B4F6-4351-8CC1-B0CC8FD1A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798" y="1522140"/>
            <a:ext cx="4041648" cy="30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orbusministries.org/uploads/3/8/9/7/38973909/46-img-4608_orig.jpg">
            <a:extLst>
              <a:ext uri="{FF2B5EF4-FFF2-40B4-BE49-F238E27FC236}">
                <a16:creationId xmlns:a16="http://schemas.microsoft.com/office/drawing/2014/main" id="{831C97DE-764A-47C7-AB09-1986EDD3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303" y="3296176"/>
            <a:ext cx="2869832" cy="191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ww.orbusministries.org/uploads/3/8/9/7/38973909/09-img-4726_orig.jpg">
            <a:extLst>
              <a:ext uri="{FF2B5EF4-FFF2-40B4-BE49-F238E27FC236}">
                <a16:creationId xmlns:a16="http://schemas.microsoft.com/office/drawing/2014/main" id="{E05E22F6-849E-4122-855E-B9C96DE1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243" y="2722489"/>
            <a:ext cx="2117878" cy="14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orbusministries.org/uploads/3/8/9/7/38973909/05-img-0099_1_orig.jpg">
            <a:extLst>
              <a:ext uri="{FF2B5EF4-FFF2-40B4-BE49-F238E27FC236}">
                <a16:creationId xmlns:a16="http://schemas.microsoft.com/office/drawing/2014/main" id="{05B4DD31-84D2-4977-A8B7-53577E17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135" y="3744655"/>
            <a:ext cx="2451879" cy="183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craig\AppData\Local\Microsoft\Windows\INetCache\Content.Word\dsc01057_orig.jpg">
            <a:extLst>
              <a:ext uri="{FF2B5EF4-FFF2-40B4-BE49-F238E27FC236}">
                <a16:creationId xmlns:a16="http://schemas.microsoft.com/office/drawing/2014/main" id="{D453B71A-3A7A-46D5-9578-CFB08C835D5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502" y="1613646"/>
            <a:ext cx="257175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craig\AppData\Local\Microsoft\Windows\INetCache\Content.Word\41-img-4602_orig.jpg">
            <a:extLst>
              <a:ext uri="{FF2B5EF4-FFF2-40B4-BE49-F238E27FC236}">
                <a16:creationId xmlns:a16="http://schemas.microsoft.com/office/drawing/2014/main" id="{B020B2E8-5E36-41CB-872C-67A01ABC4723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959" y="5147414"/>
            <a:ext cx="2708456" cy="1914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 descr="http://www.orbusministries.org/uploads/3/8/9/7/38973909/30-img-4586_orig.jpg">
            <a:extLst>
              <a:ext uri="{FF2B5EF4-FFF2-40B4-BE49-F238E27FC236}">
                <a16:creationId xmlns:a16="http://schemas.microsoft.com/office/drawing/2014/main" id="{86BCCA15-6DCD-4758-B678-B7B74D282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" y="4049566"/>
            <a:ext cx="3848817" cy="280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orbusministries.org/uploads/3/8/9/7/38973909/05-img-0035_orig.jpg">
            <a:extLst>
              <a:ext uri="{FF2B5EF4-FFF2-40B4-BE49-F238E27FC236}">
                <a16:creationId xmlns:a16="http://schemas.microsoft.com/office/drawing/2014/main" id="{4B27E040-D9A3-43BE-A404-14C496338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61" y="5021437"/>
            <a:ext cx="2569464" cy="165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craig\AppData\Local\Microsoft\Windows\INetCache\Content.Word\01-img-0070_orig.jpg">
            <a:extLst>
              <a:ext uri="{FF2B5EF4-FFF2-40B4-BE49-F238E27FC236}">
                <a16:creationId xmlns:a16="http://schemas.microsoft.com/office/drawing/2014/main" id="{035C1051-EF07-4125-98F7-5239EC32CAAC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95" y="215942"/>
            <a:ext cx="2992788" cy="2353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8012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981EE-4AB6-40EE-8F23-87957451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6D3E3-AC94-4C7B-B86B-B0CA35CC0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762"/>
            <a:ext cx="7387681" cy="4820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32B71-F8BC-412E-BDA7-27C9B3FFD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84" y="3055901"/>
            <a:ext cx="2845170" cy="3683068"/>
          </a:xfrm>
          <a:prstGeom prst="rect">
            <a:avLst/>
          </a:prstGeom>
        </p:spPr>
      </p:pic>
      <p:pic>
        <p:nvPicPr>
          <p:cNvPr id="9218" name="Picture 2" descr="http://www.orbusministries.org/uploads/3/8/9/7/38973909/22-img-6220_orig.jpg">
            <a:extLst>
              <a:ext uri="{FF2B5EF4-FFF2-40B4-BE49-F238E27FC236}">
                <a16:creationId xmlns:a16="http://schemas.microsoft.com/office/drawing/2014/main" id="{D2AA5038-5376-4A2A-BB50-11FC6C1DD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40" y="329406"/>
            <a:ext cx="4386143" cy="292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craig\AppData\Local\Microsoft\Windows\INetCache\Content.Word\img-3637_orig.jpg">
            <a:extLst>
              <a:ext uri="{FF2B5EF4-FFF2-40B4-BE49-F238E27FC236}">
                <a16:creationId xmlns:a16="http://schemas.microsoft.com/office/drawing/2014/main" id="{33FA758E-75EC-49B2-AF00-5EB25B7B34A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68" y="3170497"/>
            <a:ext cx="4722200" cy="33099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2203F2-AC63-4F61-978C-9BAB53246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84" y="3170497"/>
            <a:ext cx="9905498" cy="2765692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Australian visitors bless Orbus children</a:t>
            </a:r>
          </a:p>
        </p:txBody>
      </p:sp>
      <p:pic>
        <p:nvPicPr>
          <p:cNvPr id="12" name="Content Placeholder 3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FEB1E266-47AE-4E23-B0DB-14121F7D4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584" y="5053"/>
            <a:ext cx="4832739" cy="316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75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ECDD-966C-4708-8C7B-CC51BEFE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Orbus CCAP Prayer House (Church plant started November 2016)</a:t>
            </a:r>
          </a:p>
        </p:txBody>
      </p:sp>
      <p:pic>
        <p:nvPicPr>
          <p:cNvPr id="4" name="Content Placeholder 3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81378AFA-3B33-4619-90F0-88F06A181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038" y="2449429"/>
            <a:ext cx="9613900" cy="33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89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2D609-9F15-4C48-996E-BE9F6658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Bible distribution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68913D-58D0-435E-9AB8-4398729C3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168" y="2118125"/>
            <a:ext cx="3886085" cy="2593962"/>
          </a:xfrm>
          <a:prstGeom prst="rect">
            <a:avLst/>
          </a:prstGeom>
        </p:spPr>
      </p:pic>
      <p:pic>
        <p:nvPicPr>
          <p:cNvPr id="1026" name="Picture 2" descr="http://www.orbusministries.org/uploads/3/8/9/7/38973909/08-img-2877_orig.jpg">
            <a:extLst>
              <a:ext uri="{FF2B5EF4-FFF2-40B4-BE49-F238E27FC236}">
                <a16:creationId xmlns:a16="http://schemas.microsoft.com/office/drawing/2014/main" id="{2E71D577-65D3-4275-B07B-7706DFF0D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78" y="214709"/>
            <a:ext cx="5703117" cy="380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orbusministries.org/uploads/3/8/9/7/38973909/img-1996_orig.jpg">
            <a:extLst>
              <a:ext uri="{FF2B5EF4-FFF2-40B4-BE49-F238E27FC236}">
                <a16:creationId xmlns:a16="http://schemas.microsoft.com/office/drawing/2014/main" id="{9758CBC0-B1C4-4352-A479-DC11BCBF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98" y="3667627"/>
            <a:ext cx="4147266" cy="297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rbusministries.org/uploads/3/8/9/7/38973909/img-2022_orig.jpg">
            <a:extLst>
              <a:ext uri="{FF2B5EF4-FFF2-40B4-BE49-F238E27FC236}">
                <a16:creationId xmlns:a16="http://schemas.microsoft.com/office/drawing/2014/main" id="{FD348839-C531-48C0-9143-5EA3F22E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81" y="3383531"/>
            <a:ext cx="3886086" cy="265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267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009DC-76C4-4C4E-B1EA-05BE6FB27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10 Commandments Blitz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0A9AD-280E-49EF-8545-282565569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3D886-3AFC-46C2-9AD3-6074CF3DE6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D03C26-0D3C-47A2-969A-006FC1A15A12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BACD25-081D-42F7-9991-374040397B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BA58C6-7C4C-40E4-ABEC-913CCFEE16D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" name="Picture 8" descr="http://www.orbusministries.org/uploads/3/8/9/7/38973909/01-img-0093-orig.jpg">
            <a:hlinkClick r:id="rId2"/>
            <a:extLst>
              <a:ext uri="{FF2B5EF4-FFF2-40B4-BE49-F238E27FC236}">
                <a16:creationId xmlns:a16="http://schemas.microsoft.com/office/drawing/2014/main" id="{61809CFE-1F7A-44BA-812C-B6F5F88362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8" y="2166335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://www.orbusministries.org/uploads/3/8/9/7/38973909/1-4-img-0434.jpg">
            <a:hlinkClick r:id="rId4"/>
            <a:extLst>
              <a:ext uri="{FF2B5EF4-FFF2-40B4-BE49-F238E27FC236}">
                <a16:creationId xmlns:a16="http://schemas.microsoft.com/office/drawing/2014/main" id="{4CD562A3-61FD-43C5-A3F7-3DB697EA448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02" y="590550"/>
            <a:ext cx="3810000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://www.orbusministries.org/uploads/3/8/9/7/38973909/02-img-0094-orig.jpg">
            <a:hlinkClick r:id="rId6"/>
            <a:extLst>
              <a:ext uri="{FF2B5EF4-FFF2-40B4-BE49-F238E27FC236}">
                <a16:creationId xmlns:a16="http://schemas.microsoft.com/office/drawing/2014/main" id="{FCAF39CA-AD51-4D5D-B562-C9E12A9F5E8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412" y="1621929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://www.orbusministries.org/uploads/3/8/9/7/38973909/2-img-4702-orig.jpg">
            <a:hlinkClick r:id="rId8"/>
            <a:extLst>
              <a:ext uri="{FF2B5EF4-FFF2-40B4-BE49-F238E27FC236}">
                <a16:creationId xmlns:a16="http://schemas.microsoft.com/office/drawing/2014/main" id="{6780B60B-6269-4072-A181-8DF25FA281A2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799" y="3848236"/>
            <a:ext cx="38100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www.orbusministries.org/uploads/3/8/9/7/38973909/3-img-7582.jpg">
            <a:hlinkClick r:id="rId10"/>
            <a:extLst>
              <a:ext uri="{FF2B5EF4-FFF2-40B4-BE49-F238E27FC236}">
                <a16:creationId xmlns:a16="http://schemas.microsoft.com/office/drawing/2014/main" id="{99E9EF32-83D7-4CAB-A688-DC3B93B35B47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78" y="4076542"/>
            <a:ext cx="3810000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utoShape 2" descr="Picture">
            <a:extLst>
              <a:ext uri="{FF2B5EF4-FFF2-40B4-BE49-F238E27FC236}">
                <a16:creationId xmlns:a16="http://schemas.microsoft.com/office/drawing/2014/main" id="{CF84DA51-3101-4C6B-9223-3C0BB0E4E737}"/>
              </a:ext>
            </a:extLst>
          </p:cNvPr>
          <p:cNvSpPr>
            <a:spLocks noGrp="1" noChangeAspect="1" noChangeArrowheads="1"/>
          </p:cNvSpPr>
          <p:nvPr>
            <p:ph type="body" sz="half" idx="15"/>
          </p:nvPr>
        </p:nvSpPr>
        <p:spPr bwMode="auto">
          <a:xfrm>
            <a:off x="-3361996" y="5529859"/>
            <a:ext cx="3049702" cy="29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pic>
        <p:nvPicPr>
          <p:cNvPr id="2052" name="Picture 4" descr="Picture">
            <a:extLst>
              <a:ext uri="{FF2B5EF4-FFF2-40B4-BE49-F238E27FC236}">
                <a16:creationId xmlns:a16="http://schemas.microsoft.com/office/drawing/2014/main" id="{8B683BBF-A131-4243-A445-C9212538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07" y="5107511"/>
            <a:ext cx="14287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992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5EBC-A5DE-4BBF-8535-63D8D92F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F2644-C604-4B8B-87EC-8FA826723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AC40F-DDC6-4B4C-8DAF-CE3878C95139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55ED8-4067-4B90-AB8E-2E0F8E851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02101D-C01E-4D84-9DDC-6246EB7D89F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0588FB-5B1C-4E16-B682-70627DB60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AF1B9E-49A7-4650-AF8F-55E5B8FA5006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" name="Picture 8" descr="http://www.orbusministries.org/uploads/3/8/9/7/38973909/2-img-6905.jpg">
            <a:hlinkClick r:id="rId2"/>
            <a:extLst>
              <a:ext uri="{FF2B5EF4-FFF2-40B4-BE49-F238E27FC236}">
                <a16:creationId xmlns:a16="http://schemas.microsoft.com/office/drawing/2014/main" id="{81987AAF-F188-4086-B239-B56A6A8F1E5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9" y="562578"/>
            <a:ext cx="38100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orbusministries.org/uploads/3/8/9/7/38973909/03-img-0095-orig.jpg">
            <a:hlinkClick r:id="rId4"/>
            <a:extLst>
              <a:ext uri="{FF2B5EF4-FFF2-40B4-BE49-F238E27FC236}">
                <a16:creationId xmlns:a16="http://schemas.microsoft.com/office/drawing/2014/main" id="{DE1317FE-A907-406A-9289-EBB8F0123B1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91" y="3572451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://www.orbusministries.org/uploads/3/8/9/7/38973909/5-img-7714.jpg">
            <a:hlinkClick r:id="rId6"/>
            <a:extLst>
              <a:ext uri="{FF2B5EF4-FFF2-40B4-BE49-F238E27FC236}">
                <a16:creationId xmlns:a16="http://schemas.microsoft.com/office/drawing/2014/main" id="{5F5E915F-9010-4A21-BE9D-61FCF425148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299" y="428050"/>
            <a:ext cx="4192712" cy="281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://www.orbusministries.org/uploads/3/8/9/7/38973909/6-img-7729.jpg">
            <a:hlinkClick r:id="rId8"/>
            <a:extLst>
              <a:ext uri="{FF2B5EF4-FFF2-40B4-BE49-F238E27FC236}">
                <a16:creationId xmlns:a16="http://schemas.microsoft.com/office/drawing/2014/main" id="{69633877-E0E1-4238-A4B1-2E6248CC7A6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5" y="3801051"/>
            <a:ext cx="38100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://www.orbusministries.org/uploads/3/8/9/7/38973909/7-img-7686.jpg">
            <a:hlinkClick r:id="rId10"/>
            <a:extLst>
              <a:ext uri="{FF2B5EF4-FFF2-40B4-BE49-F238E27FC236}">
                <a16:creationId xmlns:a16="http://schemas.microsoft.com/office/drawing/2014/main" id="{9EF185F6-5758-4AAE-BA4A-0A553739C41F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61" y="300751"/>
            <a:ext cx="4739268" cy="3534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026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C1773-F257-410C-96D6-DFB04625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02BE60-C999-4430-8AA7-BC94FD073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2410" y="3259137"/>
            <a:ext cx="5095735" cy="3598863"/>
          </a:xfrm>
          <a:prstGeom prst="rect">
            <a:avLst/>
          </a:prstGeom>
        </p:spPr>
      </p:pic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F9DB61B5-BC88-45D6-81DF-7BCE091C4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2" y="34734"/>
            <a:ext cx="5400749" cy="3598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7C777F-6E42-4CDF-8DD9-2EE1F9A17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59" y="3392071"/>
            <a:ext cx="5139485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0859D7-8024-4DDF-9670-A658BF26D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554" y="34734"/>
            <a:ext cx="5502181" cy="38773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AA7CC-2967-4277-8EBB-2E6B9406BE44}"/>
              </a:ext>
            </a:extLst>
          </p:cNvPr>
          <p:cNvSpPr txBox="1"/>
          <p:nvPr/>
        </p:nvSpPr>
        <p:spPr>
          <a:xfrm>
            <a:off x="902310" y="3429000"/>
            <a:ext cx="509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CHESS Classes Started 2017</a:t>
            </a:r>
          </a:p>
        </p:txBody>
      </p:sp>
    </p:spTree>
    <p:extLst>
      <p:ext uri="{BB962C8B-B14F-4D97-AF65-F5344CB8AC3E}">
        <p14:creationId xmlns:p14="http://schemas.microsoft.com/office/powerpoint/2010/main" val="353295001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</TotalTime>
  <Words>129</Words>
  <Application>Microsoft Office PowerPoint</Application>
  <PresentationFormat>Widescreen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Berlin</vt:lpstr>
      <vt:lpstr>Orbus Ministries Australia Inc.</vt:lpstr>
      <vt:lpstr>Orbus Mission Primary School  Daniel Village, Ngumbe, Malawi</vt:lpstr>
      <vt:lpstr>PYV Mission Team Visit</vt:lpstr>
      <vt:lpstr>PowerPoint Presentation</vt:lpstr>
      <vt:lpstr>Orbus CCAP Prayer House (Church plant started November 2016)</vt:lpstr>
      <vt:lpstr>Bible distribution </vt:lpstr>
      <vt:lpstr>10 Commandments Blitz</vt:lpstr>
      <vt:lpstr>PowerPoint Presentation</vt:lpstr>
      <vt:lpstr>PowerPoint Presentation</vt:lpstr>
      <vt:lpstr>Boarding for secondary Started 25th Sept 2017</vt:lpstr>
      <vt:lpstr>Two new classroom buildings 2017</vt:lpstr>
      <vt:lpstr>PowerPoint Presentation</vt:lpstr>
      <vt:lpstr>PowerPoint Presentation</vt:lpstr>
      <vt:lpstr>Orbus CCAP Mission Secondary School Opened ceremony 13th September 2017. 1st class started 25th September 2017 </vt:lpstr>
      <vt:lpstr>PowerPoint Presentation</vt:lpstr>
      <vt:lpstr>PowerPoint Presentation</vt:lpstr>
      <vt:lpstr>Thank You Zikomo Kwambiri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Orbus Ministries Australia Inc.</dc:title>
  <dc:creator>Craig Manners</dc:creator>
  <cp:lastModifiedBy>Craig Manners</cp:lastModifiedBy>
  <cp:revision>1</cp:revision>
  <dcterms:created xsi:type="dcterms:W3CDTF">2018-11-02T09:04:24Z</dcterms:created>
  <dcterms:modified xsi:type="dcterms:W3CDTF">2019-04-26T01:39:09Z</dcterms:modified>
</cp:coreProperties>
</file>